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9144000" cy="51435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94">
          <p15:clr>
            <a:srgbClr val="A4A3A4"/>
          </p15:clr>
        </p15:guide>
        <p15:guide id="2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306" y="102"/>
      </p:cViewPr>
      <p:guideLst>
        <p:guide orient="horz" pos="894"/>
        <p:guide pos="3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1597819"/>
            <a:ext cx="7772400" cy="110251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154781"/>
            <a:ext cx="2057400" cy="329088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154781"/>
            <a:ext cx="6019800" cy="329088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BBC99E5-A8BF-460A-B2DC-99E9338787B9}" type="datetimeFigureOut">
              <a:rPr lang="ru-RU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9504FE-4A8F-4B81-B954-F03E424A4509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Georgia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7904" y="1347614"/>
            <a:ext cx="54360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1E4FE3"/>
                </a:solidFill>
                <a:latin typeface="Arial Black" panose="020B0A04020102020204" pitchFamily="34" charset="0"/>
              </a:rPr>
              <a:t>«МОИ </a:t>
            </a:r>
            <a:endParaRPr lang="ru-RU" sz="4800" dirty="0" smtClean="0">
              <a:solidFill>
                <a:srgbClr val="1E4FE3"/>
              </a:solidFill>
              <a:latin typeface="Arial Black" panose="020B0A04020102020204" pitchFamily="34" charset="0"/>
            </a:endParaRPr>
          </a:p>
          <a:p>
            <a:r>
              <a:rPr lang="ru-RU" sz="4800" dirty="0" smtClean="0">
                <a:solidFill>
                  <a:srgbClr val="1E4FE3"/>
                </a:solidFill>
                <a:latin typeface="Arial Black" panose="020B0A04020102020204" pitchFamily="34" charset="0"/>
              </a:rPr>
              <a:t>ПЕРВЫЕ </a:t>
            </a:r>
            <a:r>
              <a:rPr lang="ru-RU" sz="4800" dirty="0" smtClean="0">
                <a:solidFill>
                  <a:srgbClr val="1E4FE3"/>
                </a:solidFill>
                <a:latin typeface="Arial Black" panose="020B0A04020102020204" pitchFamily="34" charset="0"/>
              </a:rPr>
              <a:t>ФИНАНСЫ»</a:t>
            </a:r>
            <a:endParaRPr lang="ru-RU" sz="4800" dirty="0">
              <a:solidFill>
                <a:srgbClr val="1E4FE3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71550"/>
            <a:ext cx="1980595" cy="335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587974"/>
            <a:ext cx="9252520" cy="555526"/>
          </a:xfrm>
          <a:prstGeom prst="rect">
            <a:avLst/>
          </a:prstGeom>
          <a:solidFill>
            <a:srgbClr val="1E4FE3"/>
          </a:solidFill>
          <a:ln>
            <a:solidFill>
              <a:srgbClr val="1E4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269776" y="4587974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Совет Первых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|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Республика Бурятия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51470"/>
            <a:ext cx="684451" cy="116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227934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932" y="0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3932" y="0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71" y="0"/>
            <a:ext cx="540068" cy="91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824" y="1995686"/>
            <a:ext cx="6156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1E4FE3"/>
                </a:solidFill>
                <a:latin typeface="Arial Black" panose="020B0A04020102020204" pitchFamily="34" charset="0"/>
              </a:rPr>
              <a:t>Спасибо за игру</a:t>
            </a:r>
            <a:endParaRPr lang="ru-RU" sz="4800" dirty="0">
              <a:solidFill>
                <a:srgbClr val="1E4FE3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71550"/>
            <a:ext cx="1980595" cy="3357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587974"/>
            <a:ext cx="9252520" cy="555526"/>
          </a:xfrm>
          <a:prstGeom prst="rect">
            <a:avLst/>
          </a:prstGeom>
          <a:solidFill>
            <a:srgbClr val="1E4FE3"/>
          </a:solidFill>
          <a:ln>
            <a:solidFill>
              <a:srgbClr val="1E4F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269776" y="4587974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Совет Первых</a:t>
            </a:r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| </a:t>
            </a:r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Республика Бурятия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11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18</Words>
  <Application>Microsoft Office PowerPoint</Application>
  <DocSecurity>0</DocSecurity>
  <PresentationFormat>Экран (16:9)</PresentationFormat>
  <Paragraphs>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«Мои финансы»</dc:title>
  <dc:subject/>
  <dc:creator>Светлана</dc:creator>
  <cp:keywords/>
  <dc:description/>
  <cp:lastModifiedBy>Кристина Копылова</cp:lastModifiedBy>
  <cp:revision>12</cp:revision>
  <dcterms:created xsi:type="dcterms:W3CDTF">2020-07-21T08:07:59Z</dcterms:created>
  <dcterms:modified xsi:type="dcterms:W3CDTF">2025-04-11T06:07:09Z</dcterms:modified>
  <cp:category/>
  <dc:identifier/>
  <cp:contentStatus/>
  <dc:language/>
  <cp:version/>
</cp:coreProperties>
</file>