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3A86-671B-4F37-879D-DFC5DD25CBB8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DFF8-EB3F-4903-BABE-AFAA4A1A9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77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3A86-671B-4F37-879D-DFC5DD25CBB8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DFF8-EB3F-4903-BABE-AFAA4A1A9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4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3A86-671B-4F37-879D-DFC5DD25CBB8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DFF8-EB3F-4903-BABE-AFAA4A1A9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751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3A86-671B-4F37-879D-DFC5DD25CBB8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DFF8-EB3F-4903-BABE-AFAA4A1A9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15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3A86-671B-4F37-879D-DFC5DD25CBB8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DFF8-EB3F-4903-BABE-AFAA4A1A9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47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3A86-671B-4F37-879D-DFC5DD25CBB8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DFF8-EB3F-4903-BABE-AFAA4A1A9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10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3A86-671B-4F37-879D-DFC5DD25CBB8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DFF8-EB3F-4903-BABE-AFAA4A1A9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15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3A86-671B-4F37-879D-DFC5DD25CBB8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DFF8-EB3F-4903-BABE-AFAA4A1A9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066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3A86-671B-4F37-879D-DFC5DD25CBB8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DFF8-EB3F-4903-BABE-AFAA4A1A9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559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3A86-671B-4F37-879D-DFC5DD25CBB8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DFF8-EB3F-4903-BABE-AFAA4A1A9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71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3A86-671B-4F37-879D-DFC5DD25CBB8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DFF8-EB3F-4903-BABE-AFAA4A1A9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620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A3A86-671B-4F37-879D-DFC5DD25CBB8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7DFF8-EB3F-4903-BABE-AFAA4A1A9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34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929" y="0"/>
            <a:ext cx="970014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04660" y="2956264"/>
            <a:ext cx="170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ФИО участника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35119" y="3836633"/>
            <a:ext cx="2217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Место обучения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1950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7" y="0"/>
            <a:ext cx="9738537" cy="6885146"/>
          </a:xfrm>
        </p:spPr>
      </p:pic>
      <p:sp>
        <p:nvSpPr>
          <p:cNvPr id="5" name="TextBox 4"/>
          <p:cNvSpPr txBox="1"/>
          <p:nvPr/>
        </p:nvSpPr>
        <p:spPr>
          <a:xfrm>
            <a:off x="5104660" y="2956264"/>
            <a:ext cx="170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ФИО участника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35119" y="3836633"/>
            <a:ext cx="2217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Место обучения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8433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>sborka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Копылова</dc:creator>
  <cp:lastModifiedBy>Кристина Копылова</cp:lastModifiedBy>
  <cp:revision>1</cp:revision>
  <dcterms:created xsi:type="dcterms:W3CDTF">2025-04-11T06:01:14Z</dcterms:created>
  <dcterms:modified xsi:type="dcterms:W3CDTF">2025-04-11T06:04:50Z</dcterms:modified>
</cp:coreProperties>
</file>